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6" r:id="rId6"/>
    <p:sldId id="264" r:id="rId7"/>
    <p:sldId id="265" r:id="rId8"/>
    <p:sldId id="269" r:id="rId9"/>
    <p:sldId id="267" r:id="rId10"/>
    <p:sldId id="268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A87B88-F254-4338-880B-31F098462F7B}" v="5" dt="2022-11-13T15:08:22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69899" autoAdjust="0"/>
  </p:normalViewPr>
  <p:slideViewPr>
    <p:cSldViewPr snapToGrid="0">
      <p:cViewPr>
        <p:scale>
          <a:sx n="125" d="100"/>
          <a:sy n="125" d="100"/>
        </p:scale>
        <p:origin x="30" y="-225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DB43-847E-4BE2-8766-45AFE00ED37B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1E11-38A4-40FA-8B5A-CDB2C1873DA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343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/>
              <a:t>Download </a:t>
            </a:r>
            <a:r>
              <a:rPr lang="nl-BE" b="1" dirty="0" err="1"/>
              <a:t>visual</a:t>
            </a:r>
            <a:r>
              <a:rPr lang="nl-BE" b="1" dirty="0"/>
              <a:t> studio </a:t>
            </a:r>
            <a:r>
              <a:rPr lang="nl-BE" b="1" dirty="0" err="1"/>
              <a:t>installer</a:t>
            </a:r>
            <a:r>
              <a:rPr lang="nl-BE" b="1" dirty="0"/>
              <a:t>:</a:t>
            </a:r>
          </a:p>
          <a:p>
            <a:r>
              <a:rPr lang="nl-BE" dirty="0"/>
              <a:t>https://visualstudio.microsoft.com/vs/community/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C1E11-38A4-40FA-8B5A-CDB2C1873DA7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427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Modify</a:t>
            </a:r>
            <a:endParaRPr lang="nl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C1E11-38A4-40FA-8B5A-CDB2C1873DA7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8384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Selecteer</a:t>
            </a:r>
            <a:r>
              <a:rPr lang="en-US" b="1" dirty="0"/>
              <a:t> Maui</a:t>
            </a:r>
            <a:endParaRPr lang="nl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C1E11-38A4-40FA-8B5A-CDB2C1873DA7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695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Windows Features On or Off</a:t>
            </a:r>
          </a:p>
          <a:p>
            <a:endParaRPr lang="en-US" dirty="0"/>
          </a:p>
          <a:p>
            <a:r>
              <a:rPr lang="en-US" dirty="0"/>
              <a:t>1: Hyper-V</a:t>
            </a:r>
          </a:p>
          <a:p>
            <a:r>
              <a:rPr lang="en-US" dirty="0"/>
              <a:t>2: Virtual Machine Platform</a:t>
            </a:r>
          </a:p>
          <a:p>
            <a:endParaRPr lang="en-US" dirty="0"/>
          </a:p>
          <a:p>
            <a:r>
              <a:rPr lang="en-US" b="1" dirty="0"/>
              <a:t>*** </a:t>
            </a:r>
            <a:r>
              <a:rPr lang="en-US" b="1" dirty="0" err="1"/>
              <a:t>Vermoedelijk</a:t>
            </a:r>
            <a:r>
              <a:rPr lang="en-US" b="1" dirty="0"/>
              <a:t> </a:t>
            </a:r>
            <a:r>
              <a:rPr lang="en-US" b="1" dirty="0" err="1"/>
              <a:t>moet</a:t>
            </a:r>
            <a:r>
              <a:rPr lang="en-US" b="1" dirty="0"/>
              <a:t> je </a:t>
            </a:r>
            <a:r>
              <a:rPr lang="en-US" b="1" dirty="0" err="1"/>
              <a:t>ook</a:t>
            </a:r>
            <a:r>
              <a:rPr lang="en-US" b="1" dirty="0"/>
              <a:t> virtualization in de bios </a:t>
            </a:r>
            <a:r>
              <a:rPr lang="en-US" b="1" dirty="0" err="1"/>
              <a:t>aanzetten</a:t>
            </a:r>
            <a:r>
              <a:rPr lang="en-US" b="1" dirty="0"/>
              <a:t>. 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C1E11-38A4-40FA-8B5A-CDB2C1873DA7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960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 Open </a:t>
            </a:r>
            <a:r>
              <a:rPr lang="en-US" b="1" dirty="0"/>
              <a:t>Visual Studio</a:t>
            </a:r>
          </a:p>
          <a:p>
            <a:r>
              <a:rPr lang="en-US" dirty="0"/>
              <a:t>2: Open </a:t>
            </a:r>
            <a:r>
              <a:rPr lang="en-US" b="1" dirty="0"/>
              <a:t>PowerApp.sln</a:t>
            </a:r>
          </a:p>
          <a:p>
            <a:r>
              <a:rPr lang="en-US" dirty="0"/>
              <a:t>3: Open </a:t>
            </a:r>
            <a:r>
              <a:rPr lang="en-US" b="1" dirty="0"/>
              <a:t>Android SDK Manager</a:t>
            </a:r>
          </a:p>
          <a:p>
            <a:r>
              <a:rPr lang="en-US" dirty="0"/>
              <a:t>4: In de TAB “Platforms” -&gt; </a:t>
            </a:r>
            <a:r>
              <a:rPr lang="en-US" dirty="0" err="1"/>
              <a:t>Selecteer</a:t>
            </a:r>
            <a:r>
              <a:rPr lang="en-US" dirty="0"/>
              <a:t> </a:t>
            </a:r>
            <a:r>
              <a:rPr lang="en-US" b="1" dirty="0"/>
              <a:t>Android SDK Platform 33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dirty="0"/>
              <a:t>Intel x86 Atom_64 System Image</a:t>
            </a:r>
          </a:p>
          <a:p>
            <a:r>
              <a:rPr lang="en-US" dirty="0"/>
              <a:t>5: In de TAB “Tools” -&gt; </a:t>
            </a:r>
            <a:r>
              <a:rPr lang="en-US" dirty="0" err="1"/>
              <a:t>Selecteer</a:t>
            </a:r>
            <a:r>
              <a:rPr lang="en-US" dirty="0"/>
              <a:t> </a:t>
            </a:r>
            <a:r>
              <a:rPr lang="en-US" b="1" dirty="0"/>
              <a:t>Android SDK Build Tools 33</a:t>
            </a:r>
            <a:endParaRPr lang="nl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C1E11-38A4-40FA-8B5A-CDB2C1873DA7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7352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Alleen</a:t>
            </a:r>
            <a:r>
              <a:rPr lang="en-US" b="1" dirty="0"/>
              <a:t> het </a:t>
            </a:r>
            <a:r>
              <a:rPr lang="en-US" b="1" dirty="0" err="1"/>
              <a:t>kader</a:t>
            </a:r>
            <a:r>
              <a:rPr lang="en-US" b="1" dirty="0"/>
              <a:t> </a:t>
            </a:r>
            <a:r>
              <a:rPr lang="en-US" b="1" dirty="0" err="1"/>
              <a:t>moet</a:t>
            </a:r>
            <a:r>
              <a:rPr lang="en-US" b="1" dirty="0"/>
              <a:t> </a:t>
            </a:r>
            <a:r>
              <a:rPr lang="en-US" b="1" dirty="0" err="1"/>
              <a:t>juist</a:t>
            </a:r>
            <a:r>
              <a:rPr lang="en-US" b="1" dirty="0"/>
              <a:t> </a:t>
            </a:r>
            <a:r>
              <a:rPr lang="en-US" b="1" dirty="0" err="1"/>
              <a:t>zijn</a:t>
            </a:r>
            <a:r>
              <a:rPr lang="en-US" b="1" dirty="0"/>
              <a:t>.</a:t>
            </a:r>
            <a:r>
              <a:rPr lang="en-US" dirty="0"/>
              <a:t> De properties </a:t>
            </a:r>
            <a:r>
              <a:rPr lang="en-US" dirty="0" err="1"/>
              <a:t>staan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nl-BE" dirty="0"/>
              <a:t>1: Open </a:t>
            </a:r>
            <a:r>
              <a:rPr lang="nl-BE" b="1" dirty="0"/>
              <a:t>Android Device Manager</a:t>
            </a:r>
          </a:p>
          <a:p>
            <a:r>
              <a:rPr lang="nl-BE" b="0" dirty="0"/>
              <a:t>2: </a:t>
            </a:r>
            <a:r>
              <a:rPr lang="nl-BE" b="1" dirty="0"/>
              <a:t>New</a:t>
            </a:r>
          </a:p>
          <a:p>
            <a:r>
              <a:rPr lang="nl-BE" b="0" dirty="0"/>
              <a:t>3: Kies een Android </a:t>
            </a:r>
            <a:r>
              <a:rPr lang="nl-BE" b="0" dirty="0" err="1"/>
              <a:t>phone</a:t>
            </a:r>
            <a:r>
              <a:rPr lang="nl-BE" b="0" dirty="0"/>
              <a:t>/</a:t>
            </a:r>
            <a:r>
              <a:rPr lang="nl-BE" b="0" dirty="0" err="1"/>
              <a:t>version</a:t>
            </a:r>
            <a:endParaRPr lang="nl-BE" b="0" dirty="0"/>
          </a:p>
          <a:p>
            <a:r>
              <a:rPr lang="nl-BE" b="0" dirty="0"/>
              <a:t>-&gt; Zet de </a:t>
            </a:r>
            <a:r>
              <a:rPr lang="nl-BE" b="0" dirty="0" err="1"/>
              <a:t>settings</a:t>
            </a:r>
            <a:r>
              <a:rPr lang="nl-BE" b="0" dirty="0"/>
              <a:t> in het gele vakje juist. De </a:t>
            </a:r>
            <a:r>
              <a:rPr lang="nl-BE" b="0" dirty="0" err="1"/>
              <a:t>properties</a:t>
            </a:r>
            <a:r>
              <a:rPr lang="nl-BE" b="0" dirty="0"/>
              <a:t> aan de rechter zijde mag je zo laten.</a:t>
            </a:r>
          </a:p>
          <a:p>
            <a:r>
              <a:rPr lang="nl-BE" b="0" dirty="0"/>
              <a:t>-&gt; Klik op </a:t>
            </a:r>
            <a:r>
              <a:rPr lang="nl-BE" b="1" dirty="0" err="1"/>
              <a:t>Create</a:t>
            </a:r>
            <a:endParaRPr lang="nl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C1E11-38A4-40FA-8B5A-CDB2C1873DA7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808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9902-F1DF-7DE3-7349-253EE8619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F775A-C340-29EA-0BC1-1BA9DDCB0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FE17-7C0B-2D62-5ED2-0ADA3FA5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7E08-2DD9-44DC-9CA1-F4DDA86F95E9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F2204-B093-F346-6C09-5CDF6F47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9B729-36BE-E4AA-8219-0DB032E3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D01D-E5CD-44EB-81AB-ACAF896AF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10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ADFBE-B0EA-E04C-50D9-8DD9FD27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7462E-1266-A8B1-9721-06737CFB2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D32FA-DAC4-5632-2AB8-1D084C52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7E08-2DD9-44DC-9CA1-F4DDA86F95E9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4633A-ACAD-6C33-5644-881ADC2D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51673-1723-A0AC-ADFF-0A7050A8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D01D-E5CD-44EB-81AB-ACAF896AF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210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F44B9-21E7-2599-E1EE-82FC3E6E3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C2338-ECF2-1DD3-DD79-85FD2D34D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6A725-F268-53DD-B9E5-2049CEA7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7E08-2DD9-44DC-9CA1-F4DDA86F95E9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5823E-2555-12EA-2194-882C6BE5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A101-E495-90B1-A4F1-7851B14C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D01D-E5CD-44EB-81AB-ACAF896AF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7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E373-DD7F-7641-69D6-EC9C32BE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F6F83-97AA-7A8A-5511-5BF1DC838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A61D7-BDC0-5BDA-509C-CE1E097C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7E08-2DD9-44DC-9CA1-F4DDA86F95E9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0129E-3EEF-5476-F044-B139C6EA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C62AB-1AB6-B904-24CA-14829410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D01D-E5CD-44EB-81AB-ACAF896AF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450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2467-208E-8A0F-43F5-F20E6BF3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C060B-96E0-6F81-6E9C-532D3BA9F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42169-4261-12D2-5DF3-A3D9BBE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7E08-2DD9-44DC-9CA1-F4DDA86F95E9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11225-7DED-6784-0307-C8AE81800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D072A-92E7-AFD0-A5DE-A9E6C6E8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D01D-E5CD-44EB-81AB-ACAF896AF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874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4FF10-8495-79D2-3B04-3EF06877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2C-8010-99F3-8D54-08FA65EF0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7A6AA-9AB3-33AC-2E5F-5F554FA1B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7CFCD-A707-DC35-D46A-3BD70FC0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7E08-2DD9-44DC-9CA1-F4DDA86F95E9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98F76-AA34-61F4-201E-C5CF7986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E2F1B-C574-19E2-E598-4B512653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D01D-E5CD-44EB-81AB-ACAF896AF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418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95F7A-24BC-E73D-D816-780197AA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5A9EA-1C97-5D4C-EE20-F14B5C9FB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F1CA9-A363-0F99-7FB5-D9B301D9B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44C39-33E6-8E4C-8AEC-9D8505305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CB65DD-888E-6D31-205D-879AA117D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9902A-33A7-32C1-0DD4-27171DC8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7E08-2DD9-44DC-9CA1-F4DDA86F95E9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217CF7-050D-9149-CC66-640CF71C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2907A-53AA-D699-231E-08DA4328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D01D-E5CD-44EB-81AB-ACAF896AF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166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0210-C2AC-566A-6FE5-712DDE8B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ED15F-E337-6DDF-6D0E-650B5504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7E08-2DD9-44DC-9CA1-F4DDA86F95E9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92C3F-CDB6-ECCE-6628-58E2B53B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39F37-9EAA-2840-4F36-29B7715C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D01D-E5CD-44EB-81AB-ACAF896AF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827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1E2062-7EFC-31A6-1778-A0CACF18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7E08-2DD9-44DC-9CA1-F4DDA86F95E9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4A2CB-76D7-092E-FDB0-563821FD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3CC43-22BA-1EB9-53BA-2DC7C2EC5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D01D-E5CD-44EB-81AB-ACAF896AF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7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6731-F2A4-71CD-580B-8DF8A5562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3629A-5976-2301-3A03-F510522DB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02953-19AA-FC99-5142-F8FB91647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75442-768B-C2A7-BC1C-E13B0431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7E08-2DD9-44DC-9CA1-F4DDA86F95E9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072F7-3530-B69D-8458-4943A63A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B9B7D-1B80-A29B-9A81-1B2F3512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D01D-E5CD-44EB-81AB-ACAF896AF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179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3ADC-4DA0-676C-4FD3-DCE59A32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F54579-5EA3-0145-5CC6-898CDAB96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D581E-E8BE-BC69-A3AD-8AD992FFD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8CB84-5FB8-73EE-72CA-5066E40E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7E08-2DD9-44DC-9CA1-F4DDA86F95E9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5E856-2125-9E0C-5218-813BC58B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CE54E-BC4A-CF90-E8AC-DDFAFC90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D01D-E5CD-44EB-81AB-ACAF896AF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851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818A9-A0D7-DBBB-C79F-CC620F61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6B57E-90E3-A26F-302F-2748AA525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AE58A-F73F-C25D-3BA5-2A0C67C00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E7E08-2DD9-44DC-9CA1-F4DDA86F95E9}" type="datetimeFigureOut">
              <a:rPr lang="nl-BE" smtClean="0"/>
              <a:t>16/11/2022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5BA74-C612-55D8-0DF3-9FC66BD53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F1E3C-82E0-E264-FC46-1103A84FD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2D01D-E5CD-44EB-81AB-ACAF896AF7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046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6378-D500-AEA0-2CC1-5F9035A32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Maui / Android</a:t>
            </a:r>
            <a:endParaRPr lang="nl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822E9-4E25-D060-BBC5-7E5B7FE16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Install Guide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728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1CB2-A82C-AE64-7D6D-E5C2BE6D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Maui </a:t>
            </a:r>
            <a:r>
              <a:rPr lang="en-US" dirty="0" err="1"/>
              <a:t>Instaleren</a:t>
            </a:r>
            <a:endParaRPr lang="nl-B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C1EA2F-983E-B45F-FCC0-2881F9753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5180" y="1825625"/>
            <a:ext cx="4301639" cy="435133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E9050F-F72A-7786-163C-D1C30232BE80}"/>
              </a:ext>
            </a:extLst>
          </p:cNvPr>
          <p:cNvSpPr/>
          <p:nvPr/>
        </p:nvSpPr>
        <p:spPr>
          <a:xfrm>
            <a:off x="4051300" y="2775744"/>
            <a:ext cx="1797050" cy="424656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250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BA262-E942-A7AE-1DF9-06285510F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Maui </a:t>
            </a:r>
            <a:r>
              <a:rPr lang="en-US" dirty="0" err="1"/>
              <a:t>Instaleren</a:t>
            </a:r>
            <a:endParaRPr lang="nl-B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580610-1D47-D6A6-DB63-969B589C8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C2B0FC-5EA3-3741-6238-FA452837F57B}"/>
              </a:ext>
            </a:extLst>
          </p:cNvPr>
          <p:cNvSpPr/>
          <p:nvPr/>
        </p:nvSpPr>
        <p:spPr>
          <a:xfrm>
            <a:off x="6629400" y="3017044"/>
            <a:ext cx="939800" cy="170656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084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89D885C-00EF-118C-4A7A-57498CC88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F385A8-29C3-305A-FCAA-7137FBFA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Maui </a:t>
            </a:r>
            <a:r>
              <a:rPr lang="en-US" dirty="0" err="1"/>
              <a:t>Instaleren</a:t>
            </a:r>
            <a:endParaRPr lang="nl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6BD758-E06D-DBD1-98B8-8B6C63A33CD3}"/>
              </a:ext>
            </a:extLst>
          </p:cNvPr>
          <p:cNvSpPr/>
          <p:nvPr/>
        </p:nvSpPr>
        <p:spPr>
          <a:xfrm>
            <a:off x="2482850" y="3918744"/>
            <a:ext cx="2451100" cy="545306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D6D730-C737-9F35-EAE1-CD318BAB31B7}"/>
              </a:ext>
            </a:extLst>
          </p:cNvPr>
          <p:cNvSpPr/>
          <p:nvPr/>
        </p:nvSpPr>
        <p:spPr>
          <a:xfrm>
            <a:off x="9137650" y="5709444"/>
            <a:ext cx="622300" cy="189706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954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8C09-54A8-8C2F-9F8C-CDF13B60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Features</a:t>
            </a:r>
            <a:endParaRPr lang="nl-B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7A8D11-74A9-D109-9C5C-1CFEF0324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7821" y="1831810"/>
            <a:ext cx="3436357" cy="502619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B98332-98DD-4FBA-27F8-C5D828D24583}"/>
              </a:ext>
            </a:extLst>
          </p:cNvPr>
          <p:cNvSpPr/>
          <p:nvPr/>
        </p:nvSpPr>
        <p:spPr>
          <a:xfrm>
            <a:off x="4500449" y="3183146"/>
            <a:ext cx="921295" cy="2156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2937E9-3275-D48F-4B3D-1243F676C435}"/>
              </a:ext>
            </a:extLst>
          </p:cNvPr>
          <p:cNvSpPr/>
          <p:nvPr/>
        </p:nvSpPr>
        <p:spPr>
          <a:xfrm>
            <a:off x="4500448" y="5863085"/>
            <a:ext cx="1595552" cy="2156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107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B43E-A6D7-123C-349D-1798CAB2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Android SDK’s and Tools </a:t>
            </a:r>
            <a:r>
              <a:rPr lang="en-US" dirty="0" err="1"/>
              <a:t>Instaleren</a:t>
            </a:r>
            <a:endParaRPr lang="nl-BE" dirty="0"/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7F1144CD-4A1E-247B-3342-FEA53ACB6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875" r="32642" b="92892"/>
          <a:stretch/>
        </p:blipFill>
        <p:spPr>
          <a:xfrm>
            <a:off x="0" y="3912951"/>
            <a:ext cx="12192000" cy="776674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EA8193-09C8-3D43-3702-23360DD29CA1}"/>
              </a:ext>
            </a:extLst>
          </p:cNvPr>
          <p:cNvSpPr/>
          <p:nvPr/>
        </p:nvSpPr>
        <p:spPr>
          <a:xfrm>
            <a:off x="8365346" y="4310321"/>
            <a:ext cx="235190" cy="237930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20F20A-8475-93DE-E843-500657A91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423"/>
          <a:stretch/>
        </p:blipFill>
        <p:spPr>
          <a:xfrm>
            <a:off x="0" y="4777307"/>
            <a:ext cx="6096000" cy="20806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872BF0-99E7-4462-B9DB-EA66E88A5A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5203"/>
          <a:stretch/>
        </p:blipFill>
        <p:spPr>
          <a:xfrm>
            <a:off x="6096000" y="4777307"/>
            <a:ext cx="6096000" cy="17004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FF77E-4699-C4E4-1E88-0E15A9B446B5}"/>
              </a:ext>
            </a:extLst>
          </p:cNvPr>
          <p:cNvSpPr/>
          <p:nvPr/>
        </p:nvSpPr>
        <p:spPr>
          <a:xfrm>
            <a:off x="150123" y="5111119"/>
            <a:ext cx="496858" cy="237931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4EE36A-534F-4F12-5EDF-3BC6562E4956}"/>
              </a:ext>
            </a:extLst>
          </p:cNvPr>
          <p:cNvSpPr/>
          <p:nvPr/>
        </p:nvSpPr>
        <p:spPr>
          <a:xfrm>
            <a:off x="6742981" y="5111119"/>
            <a:ext cx="359783" cy="235789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2B6500-AE2B-5CBA-922A-F284B619DDCE}"/>
              </a:ext>
            </a:extLst>
          </p:cNvPr>
          <p:cNvSpPr/>
          <p:nvPr/>
        </p:nvSpPr>
        <p:spPr>
          <a:xfrm>
            <a:off x="167375" y="5887794"/>
            <a:ext cx="4758307" cy="589978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16C4CE-2715-EA8E-DA0E-5848B180B3EA}"/>
              </a:ext>
            </a:extLst>
          </p:cNvPr>
          <p:cNvSpPr/>
          <p:nvPr/>
        </p:nvSpPr>
        <p:spPr>
          <a:xfrm>
            <a:off x="6263376" y="6077908"/>
            <a:ext cx="3889916" cy="589978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B86C07A-8DAE-32C0-1122-A630BB4CDF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0471" b="75477"/>
          <a:stretch/>
        </p:blipFill>
        <p:spPr>
          <a:xfrm>
            <a:off x="8482941" y="1449708"/>
            <a:ext cx="3704751" cy="250064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4E9387A-09F5-7F13-7BF3-C4A1CB58AD71}"/>
              </a:ext>
            </a:extLst>
          </p:cNvPr>
          <p:cNvSpPr/>
          <p:nvPr/>
        </p:nvSpPr>
        <p:spPr>
          <a:xfrm>
            <a:off x="8844720" y="3416474"/>
            <a:ext cx="1503122" cy="346763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BA59F9B-16E7-A75E-B897-67296427A7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5987"/>
          <a:stretch/>
        </p:blipFill>
        <p:spPr>
          <a:xfrm>
            <a:off x="0" y="1469971"/>
            <a:ext cx="7792666" cy="248038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0438436-03AD-9080-2C00-796BB4AC03F4}"/>
              </a:ext>
            </a:extLst>
          </p:cNvPr>
          <p:cNvSpPr/>
          <p:nvPr/>
        </p:nvSpPr>
        <p:spPr>
          <a:xfrm>
            <a:off x="167375" y="3225901"/>
            <a:ext cx="2062258" cy="599368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E136AA-EA53-205B-528F-34CBEAC46BB5}"/>
              </a:ext>
            </a:extLst>
          </p:cNvPr>
          <p:cNvSpPr/>
          <p:nvPr/>
        </p:nvSpPr>
        <p:spPr>
          <a:xfrm>
            <a:off x="2306908" y="307086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719D6D-3CB6-77F6-235F-E6CEC23C8820}"/>
              </a:ext>
            </a:extLst>
          </p:cNvPr>
          <p:cNvSpPr/>
          <p:nvPr/>
        </p:nvSpPr>
        <p:spPr>
          <a:xfrm>
            <a:off x="10464181" y="293499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D626A2-B600-A53C-66E4-2F1F8A2BDD1F}"/>
              </a:ext>
            </a:extLst>
          </p:cNvPr>
          <p:cNvSpPr/>
          <p:nvPr/>
        </p:nvSpPr>
        <p:spPr>
          <a:xfrm>
            <a:off x="11634499" y="38583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9D2BCE-A56F-0C79-900F-BD6593133448}"/>
              </a:ext>
            </a:extLst>
          </p:cNvPr>
          <p:cNvSpPr/>
          <p:nvPr/>
        </p:nvSpPr>
        <p:spPr>
          <a:xfrm>
            <a:off x="5141450" y="571095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DAF5F2-2937-D1EF-5B3C-ACA883E2216D}"/>
              </a:ext>
            </a:extLst>
          </p:cNvPr>
          <p:cNvSpPr/>
          <p:nvPr/>
        </p:nvSpPr>
        <p:spPr>
          <a:xfrm>
            <a:off x="10282900" y="588779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9588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B43E-A6D7-123C-349D-1798CAB2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Android SDK’s and Tools </a:t>
            </a:r>
            <a:r>
              <a:rPr lang="en-US" dirty="0" err="1"/>
              <a:t>Instaleren</a:t>
            </a:r>
            <a:endParaRPr lang="nl-BE" dirty="0"/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7F1144CD-4A1E-247B-3342-FEA53ACB6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875" r="32642" b="92892"/>
          <a:stretch/>
        </p:blipFill>
        <p:spPr>
          <a:xfrm>
            <a:off x="0" y="2409825"/>
            <a:ext cx="12192000" cy="776674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EA8193-09C8-3D43-3702-23360DD29CA1}"/>
              </a:ext>
            </a:extLst>
          </p:cNvPr>
          <p:cNvSpPr/>
          <p:nvPr/>
        </p:nvSpPr>
        <p:spPr>
          <a:xfrm>
            <a:off x="8166940" y="2807195"/>
            <a:ext cx="235190" cy="237930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4CC82-A927-962F-E1BD-F93ACE50F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6500"/>
            <a:ext cx="6096000" cy="38205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CB66E3-D420-2F83-F9E2-559B3ADDF804}"/>
              </a:ext>
            </a:extLst>
          </p:cNvPr>
          <p:cNvSpPr/>
          <p:nvPr/>
        </p:nvSpPr>
        <p:spPr>
          <a:xfrm>
            <a:off x="4428826" y="3391619"/>
            <a:ext cx="548615" cy="237930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E61C3-E716-7A4B-7B3C-C2F6C588E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186499"/>
            <a:ext cx="6095999" cy="38205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B1D567-6115-7D42-C8A1-A98AA625F783}"/>
              </a:ext>
            </a:extLst>
          </p:cNvPr>
          <p:cNvSpPr/>
          <p:nvPr/>
        </p:nvSpPr>
        <p:spPr>
          <a:xfrm>
            <a:off x="6211618" y="5096779"/>
            <a:ext cx="1638420" cy="1321273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6E015-C82D-6D66-1F46-E283672012F3}"/>
              </a:ext>
            </a:extLst>
          </p:cNvPr>
          <p:cNvSpPr/>
          <p:nvPr/>
        </p:nvSpPr>
        <p:spPr>
          <a:xfrm>
            <a:off x="11656275" y="235032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5D197-E84A-64AB-19B8-8FBE1654BA8C}"/>
              </a:ext>
            </a:extLst>
          </p:cNvPr>
          <p:cNvSpPr/>
          <p:nvPr/>
        </p:nvSpPr>
        <p:spPr>
          <a:xfrm>
            <a:off x="2780138" y="483408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1D1C01-1C87-B663-F50F-15911073A2A0}"/>
              </a:ext>
            </a:extLst>
          </p:cNvPr>
          <p:cNvSpPr/>
          <p:nvPr/>
        </p:nvSpPr>
        <p:spPr>
          <a:xfrm>
            <a:off x="11085938" y="497482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574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650D3B523B364BA5A762F1BB85603F" ma:contentTypeVersion="12" ma:contentTypeDescription="Een nieuw document maken." ma:contentTypeScope="" ma:versionID="870959d6a9a7e31d8076a3c905130a73">
  <xsd:schema xmlns:xsd="http://www.w3.org/2001/XMLSchema" xmlns:xs="http://www.w3.org/2001/XMLSchema" xmlns:p="http://schemas.microsoft.com/office/2006/metadata/properties" xmlns:ns3="42f399f3-14d9-499e-aaa9-3bc10ed039e9" xmlns:ns4="13abea18-0c33-4694-8912-77c56c75cb50" targetNamespace="http://schemas.microsoft.com/office/2006/metadata/properties" ma:root="true" ma:fieldsID="35d7a0d57e4167ca1d3e8eeb54eaf61c" ns3:_="" ns4:_="">
    <xsd:import namespace="42f399f3-14d9-499e-aaa9-3bc10ed039e9"/>
    <xsd:import namespace="13abea18-0c33-4694-8912-77c56c75cb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399f3-14d9-499e-aaa9-3bc10ed03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bea18-0c33-4694-8912-77c56c75cb5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84895A-E62D-45D3-860D-BA81A6018B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f399f3-14d9-499e-aaa9-3bc10ed039e9"/>
    <ds:schemaRef ds:uri="13abea18-0c33-4694-8912-77c56c75cb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E88CDF-23D1-423C-91F6-767C0E5200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F2AA7A-1095-450E-A1D4-670A66F84A9E}">
  <ds:schemaRefs>
    <ds:schemaRef ds:uri="http://purl.org/dc/dcmitype/"/>
    <ds:schemaRef ds:uri="http://www.w3.org/XML/1998/namespace"/>
    <ds:schemaRef ds:uri="http://schemas.microsoft.com/office/2006/documentManagement/types"/>
    <ds:schemaRef ds:uri="13abea18-0c33-4694-8912-77c56c75cb50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42f399f3-14d9-499e-aaa9-3bc10ed039e9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190</Words>
  <Application>Microsoft Office PowerPoint</Application>
  <PresentationFormat>Widescreen</PresentationFormat>
  <Paragraphs>44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Maui / Android</vt:lpstr>
      <vt:lpstr>Maui Instaleren</vt:lpstr>
      <vt:lpstr>Maui Instaleren</vt:lpstr>
      <vt:lpstr>Maui Instaleren</vt:lpstr>
      <vt:lpstr>Windows Features</vt:lpstr>
      <vt:lpstr>Android SDK’s and Tools Instaleren</vt:lpstr>
      <vt:lpstr>Android SDK’s and Tools Instaleren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Kazmierczak</dc:creator>
  <cp:lastModifiedBy>Steven Kazmierczak</cp:lastModifiedBy>
  <cp:revision>16</cp:revision>
  <dcterms:created xsi:type="dcterms:W3CDTF">2022-11-13T14:30:01Z</dcterms:created>
  <dcterms:modified xsi:type="dcterms:W3CDTF">2022-11-16T11:37:07Z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0x0101007E650D3B523B364BA5A762F1BB85603F</vt:lpwstr>
  </property>
</Properties>
</file>