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94" d="100"/>
          <a:sy n="94" d="100"/>
        </p:scale>
        <p:origin x="9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37B8E-C8D6-5FAB-ADC5-35EA08220D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43C7FC-36A6-DD3B-B6A7-CF1E78E371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E647D5-98AA-C7CF-9C98-47DA50DD5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00DD-5A1F-4C42-B46F-DEBBA2891AFC}" type="datetimeFigureOut">
              <a:rPr lang="nl-BE" smtClean="0"/>
              <a:t>23/11/2022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860E3-128E-F129-DA77-3DFD618ED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7F00F5-D842-DF53-36C8-2FD2A36F1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1B30-813E-4C0D-83E9-DBF87F59E481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91548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7E44E-E548-45D3-2573-D7C7CD95B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00CF24-6538-BD39-A189-93F770590F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BE641F-6E7A-4BAF-7ECC-908D1EACB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00DD-5A1F-4C42-B46F-DEBBA2891AFC}" type="datetimeFigureOut">
              <a:rPr lang="nl-BE" smtClean="0"/>
              <a:t>23/11/2022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FDD0E5-9767-3E7D-E36D-8C59FFF31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E02D6D-F700-D086-6F52-F3FEC61A3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1B30-813E-4C0D-83E9-DBF87F59E481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65055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77BA3F-5B91-702C-7F23-694E591C42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60E559-9984-DAC3-BBA2-EDDE04C74C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35C095-D7BC-4053-45B2-C8855C32A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00DD-5A1F-4C42-B46F-DEBBA2891AFC}" type="datetimeFigureOut">
              <a:rPr lang="nl-BE" smtClean="0"/>
              <a:t>23/11/2022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B319A-3C43-5FAE-5B79-DEADD659F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C2908-AC2E-FAB0-C5B9-800E836B5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1B30-813E-4C0D-83E9-DBF87F59E481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97559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F882E-E893-F68E-E2AB-C7B961627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9F3A8-9A9F-C4BC-78B6-6A7DD382E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87EB6-D305-065E-2313-CE31119DB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00DD-5A1F-4C42-B46F-DEBBA2891AFC}" type="datetimeFigureOut">
              <a:rPr lang="nl-BE" smtClean="0"/>
              <a:t>23/11/2022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8C375-F3FF-069E-F4EB-36A12B7E3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96BDC9-8FC5-4340-0889-46C72D8DA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1B30-813E-4C0D-83E9-DBF87F59E481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36241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1F222-EEEC-57ED-CB70-D6029493B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E1B0C5-153E-4AF2-9642-809E0C0B9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B1F83D-D945-7E13-A0C6-9EC28F8A8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00DD-5A1F-4C42-B46F-DEBBA2891AFC}" type="datetimeFigureOut">
              <a:rPr lang="nl-BE" smtClean="0"/>
              <a:t>23/11/2022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83EBC-5291-9823-B0E6-4DB0C3D61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50BC32-4E70-05AE-5FDE-3763DDCAF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1B30-813E-4C0D-83E9-DBF87F59E481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18760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2D6D8-8A9F-A335-09D5-5576A911E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E68FD-8D96-1612-7B6F-7382F0D37E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A09C1D-B1C0-91F8-6672-CACE22C8C1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DEAC24-F3F8-7CBA-A4B6-2254D9727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00DD-5A1F-4C42-B46F-DEBBA2891AFC}" type="datetimeFigureOut">
              <a:rPr lang="nl-BE" smtClean="0"/>
              <a:t>23/11/2022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896335-DA82-DE68-6F71-052DFF6CB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DF65A8-986F-2DF6-46F3-5DE07BC3D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1B30-813E-4C0D-83E9-DBF87F59E481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25370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3E12B-ABF1-9329-4F6A-9EF94D89B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594968-85FB-5490-977B-6ED09CAF59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51AED4-6269-3B40-5145-14F3122A45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4C50BB-5516-2B16-7472-1584AF23CC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B65276-316B-DDA3-5A0F-2A62AC1DEE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79116C-18FD-AA84-1873-0E4824AD0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00DD-5A1F-4C42-B46F-DEBBA2891AFC}" type="datetimeFigureOut">
              <a:rPr lang="nl-BE" smtClean="0"/>
              <a:t>23/11/2022</a:t>
            </a:fld>
            <a:endParaRPr lang="nl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8A2AAC-4403-AF7F-51F5-7487E73DD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190D8C-F68D-CEC9-2B5D-C44735831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1B30-813E-4C0D-83E9-DBF87F59E481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60333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34F7F-2CAF-1183-3EE2-175C0B985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48CE53-7464-D53E-35E6-DA9DA9430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00DD-5A1F-4C42-B46F-DEBBA2891AFC}" type="datetimeFigureOut">
              <a:rPr lang="nl-BE" smtClean="0"/>
              <a:t>23/11/2022</a:t>
            </a:fld>
            <a:endParaRPr lang="nl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C8EF73-E869-AC00-307B-EA3E07D5D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2FEABF-1204-FBBF-86DD-CD335121E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1B30-813E-4C0D-83E9-DBF87F59E481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08888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8F5EC0-FF40-B31D-A2A3-B9076E3FB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00DD-5A1F-4C42-B46F-DEBBA2891AFC}" type="datetimeFigureOut">
              <a:rPr lang="nl-BE" smtClean="0"/>
              <a:t>23/11/2022</a:t>
            </a:fld>
            <a:endParaRPr lang="nl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3A58BB-0936-2BC0-FB9D-AE9FFD624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770100-9390-0718-5C0F-9C8D69D9C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1B30-813E-4C0D-83E9-DBF87F59E481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33302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C90CD-B466-BDEC-D5B0-4C286DEB6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B5BAE-952A-956C-E58B-1639C61E0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8DA4D5-DFC4-0A36-B772-45D2D86201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4095B9-02C0-6FE3-3A62-B2BBE021B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00DD-5A1F-4C42-B46F-DEBBA2891AFC}" type="datetimeFigureOut">
              <a:rPr lang="nl-BE" smtClean="0"/>
              <a:t>23/11/2022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CD992F-A099-B1A3-C019-0975C6F33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378067-0084-6AC8-24F2-612154A96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1B30-813E-4C0D-83E9-DBF87F59E481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39134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AA4CC-0694-F2AF-9A72-E0564C75A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A72B6B-54DB-4FE2-6E8C-7758DA22D9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D8E80E-CB89-09CD-429F-F44416C60C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E625CE-5148-54A4-66FA-B224DFEF5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00DD-5A1F-4C42-B46F-DEBBA2891AFC}" type="datetimeFigureOut">
              <a:rPr lang="nl-BE" smtClean="0"/>
              <a:t>23/11/2022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86664B-D7B8-7DE5-063C-4BF3E1A3A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B8D509-2DA1-406B-32C9-BD59DB4E9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81B30-813E-4C0D-83E9-DBF87F59E481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86891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57F0CC-0120-B8A7-5CBC-2D1EFA8BB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16170E-A7CD-6403-3BE8-F6402C969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AB945-6DF6-238D-4F36-3A84A421C8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900DD-5A1F-4C42-B46F-DEBBA2891AFC}" type="datetimeFigureOut">
              <a:rPr lang="nl-BE" smtClean="0"/>
              <a:t>23/11/2022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87C3B-37E6-8A5D-F93D-4BF0D55F21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61CB7-5C6D-8042-F9A1-BD186FC536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81B30-813E-4C0D-83E9-DBF87F59E481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9042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D019C-92C7-B638-5C92-DC3CD08688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Structuur</a:t>
            </a:r>
            <a:endParaRPr lang="nl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C76D4D-8047-6BE1-421E-EBE2798B3D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61512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444B7-3FB2-A1C3-F8DE-1AE243599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Structuur</a:t>
            </a:r>
            <a:endParaRPr lang="nl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26D12-F3F4-44BD-062D-195C58BE6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MauiProgram</a:t>
            </a:r>
            <a:r>
              <a:rPr lang="en-US" b="1" dirty="0"/>
              <a:t> (App)</a:t>
            </a:r>
            <a:endParaRPr lang="nl-BE" b="1" dirty="0"/>
          </a:p>
          <a:p>
            <a:pPr lvl="1"/>
            <a:r>
              <a:rPr lang="nl-BE" b="1" dirty="0" err="1"/>
              <a:t>AppShell</a:t>
            </a:r>
            <a:r>
              <a:rPr lang="nl-BE" b="1" dirty="0"/>
              <a:t> (Menu)</a:t>
            </a:r>
          </a:p>
          <a:p>
            <a:pPr lvl="2"/>
            <a:r>
              <a:rPr lang="nl-BE" b="1" dirty="0"/>
              <a:t>1</a:t>
            </a:r>
            <a:r>
              <a:rPr lang="nl-BE" b="1" baseline="30000" dirty="0"/>
              <a:t>ste</a:t>
            </a:r>
            <a:r>
              <a:rPr lang="nl-BE" b="1" dirty="0"/>
              <a:t>  item die je tegen  komt </a:t>
            </a:r>
            <a:r>
              <a:rPr lang="nl-BE" b="1" dirty="0" err="1"/>
              <a:t>HomePage</a:t>
            </a:r>
            <a:endParaRPr lang="nl-BE" b="1" dirty="0"/>
          </a:p>
          <a:p>
            <a:pPr lvl="2"/>
            <a:r>
              <a:rPr lang="nl-BE" b="1" dirty="0"/>
              <a:t>-&gt; Views/</a:t>
            </a:r>
            <a:r>
              <a:rPr lang="nl-BE" b="1" dirty="0" err="1"/>
              <a:t>HomePage.xaml</a:t>
            </a:r>
            <a:endParaRPr lang="nl-BE" b="1" dirty="0"/>
          </a:p>
          <a:p>
            <a:pPr lvl="3"/>
            <a:r>
              <a:rPr lang="nl-BE" dirty="0"/>
              <a:t>Hoe het er uit ziet buttons, labels en ….</a:t>
            </a:r>
          </a:p>
          <a:p>
            <a:pPr lvl="3"/>
            <a:r>
              <a:rPr lang="nl-BE" dirty="0"/>
              <a:t>Views (</a:t>
            </a:r>
            <a:r>
              <a:rPr lang="nl-BE" dirty="0" err="1"/>
              <a:t>x.Page</a:t>
            </a:r>
            <a:r>
              <a:rPr lang="nl-BE" dirty="0"/>
              <a:t>) is de opbouw van uw scherm (User Interface)</a:t>
            </a:r>
          </a:p>
          <a:p>
            <a:pPr lvl="2"/>
            <a:r>
              <a:rPr lang="nl-BE" b="1" dirty="0"/>
              <a:t>-&gt; </a:t>
            </a:r>
            <a:r>
              <a:rPr lang="nl-BE" b="1" dirty="0" err="1"/>
              <a:t>ViewModel</a:t>
            </a:r>
            <a:r>
              <a:rPr lang="nl-BE" b="1" dirty="0"/>
              <a:t>/</a:t>
            </a:r>
            <a:r>
              <a:rPr lang="nl-BE" b="1" dirty="0" err="1"/>
              <a:t>HomeViewModel.xaml</a:t>
            </a:r>
            <a:endParaRPr lang="nl-BE" b="1" dirty="0"/>
          </a:p>
          <a:p>
            <a:pPr lvl="3"/>
            <a:r>
              <a:rPr lang="nl-BE" dirty="0"/>
              <a:t>data die je wil tonen zoals 1000 kWh</a:t>
            </a:r>
          </a:p>
          <a:p>
            <a:pPr lvl="3"/>
            <a:r>
              <a:rPr lang="nl-BE" dirty="0" err="1"/>
              <a:t>ViewModels</a:t>
            </a:r>
            <a:r>
              <a:rPr lang="nl-BE" dirty="0"/>
              <a:t> dienen voor data en logica</a:t>
            </a:r>
          </a:p>
          <a:p>
            <a:pPr lvl="2"/>
            <a:r>
              <a:rPr lang="nl-BE" b="1" dirty="0"/>
              <a:t>-&gt; </a:t>
            </a:r>
            <a:r>
              <a:rPr lang="nl-BE" b="1" dirty="0" err="1"/>
              <a:t>Models</a:t>
            </a:r>
            <a:endParaRPr lang="nl-BE" b="1" dirty="0"/>
          </a:p>
          <a:p>
            <a:pPr lvl="3"/>
            <a:r>
              <a:rPr lang="nl-BE" dirty="0"/>
              <a:t>Structuur hoe iets er uitziet. Beschrijving van een huis bv. Hoeveel kamers, </a:t>
            </a:r>
            <a:r>
              <a:rPr lang="nl-BE" dirty="0" err="1"/>
              <a:t>Platdak</a:t>
            </a:r>
            <a:r>
              <a:rPr lang="nl-BE" dirty="0"/>
              <a:t> en Oppervlakte.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003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90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Structuur</vt:lpstr>
      <vt:lpstr>Structuur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Structuur</dc:title>
  <dc:creator>Steven Kazmierczak</dc:creator>
  <cp:lastModifiedBy>Steven Kazmierczak</cp:lastModifiedBy>
  <cp:revision>3</cp:revision>
  <dcterms:created xsi:type="dcterms:W3CDTF">2022-11-22T17:09:04Z</dcterms:created>
  <dcterms:modified xsi:type="dcterms:W3CDTF">2022-11-23T11:04:50Z</dcterms:modified>
</cp:coreProperties>
</file>