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7B8E-C8D6-5FAB-ADC5-35EA08220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3C7FC-36A6-DD3B-B6A7-CF1E78E37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647D5-98AA-C7CF-9C98-47DA50DD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60E3-128E-F129-DA77-3DFD618E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F00F5-D842-DF53-36C8-2FD2A36F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154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E44E-E548-45D3-2573-D7C7CD95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0CF24-6538-BD39-A189-93F770590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E641F-6E7A-4BAF-7ECC-908D1EAC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D0E5-9767-3E7D-E36D-8C59FFF3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02D6D-F700-D086-6F52-F3FEC61A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505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7BA3F-5B91-702C-7F23-694E591C4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0E559-9984-DAC3-BBA2-EDDE04C74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5C095-D7BC-4053-45B2-C8855C32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B319A-3C43-5FAE-5B79-DEADD659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C2908-AC2E-FAB0-C5B9-800E836B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755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882E-E893-F68E-E2AB-C7B96162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9F3A8-9A9F-C4BC-78B6-6A7DD382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87EB6-D305-065E-2313-CE31119D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8C375-F3FF-069E-F4EB-36A12B7E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6BDC9-8FC5-4340-0889-46C72D8D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624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F222-EEEC-57ED-CB70-D6029493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1B0C5-153E-4AF2-9642-809E0C0B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1F83D-D945-7E13-A0C6-9EC28F8A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83EBC-5291-9823-B0E6-4DB0C3D6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0BC32-4E70-05AE-5FDE-3763DDCA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876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6D8-8A9F-A335-09D5-5576A911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68FD-8D96-1612-7B6F-7382F0D37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09C1D-B1C0-91F8-6672-CACE22C8C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EAC24-F3F8-7CBA-A4B6-2254D972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96335-DA82-DE68-6F71-052DFF6C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F65A8-986F-2DF6-46F3-5DE07BC3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537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E12B-ABF1-9329-4F6A-9EF94D89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94968-85FB-5490-977B-6ED09CAF5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1AED4-6269-3B40-5145-14F3122A4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C50BB-5516-2B16-7472-1584AF23C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65276-316B-DDA3-5A0F-2A62AC1DE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9116C-18FD-AA84-1873-0E4824AD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8A2AAC-4403-AF7F-51F5-7487E73D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190D8C-F68D-CEC9-2B5D-C4473583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4F7F-2CAF-1183-3EE2-175C0B98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8CE53-7464-D53E-35E6-DA9DA943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8EF73-E869-AC00-307B-EA3E07D5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FEABF-1204-FBBF-86DD-CD335121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888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F5EC0-FF40-B31D-A2A3-B9076E3F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A58BB-0936-2BC0-FB9D-AE9FFD62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70100-9390-0718-5C0F-9C8D69D9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330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C90CD-B466-BDEC-D5B0-4C286DEB6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B5BAE-952A-956C-E58B-1639C61E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DA4D5-DFC4-0A36-B772-45D2D8620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095B9-02C0-6FE3-3A62-B2BBE021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D992F-A099-B1A3-C019-0975C6F3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78067-0084-6AC8-24F2-612154A9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91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A4CC-0694-F2AF-9A72-E0564C7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A72B6B-54DB-4FE2-6E8C-7758DA22D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8E80E-CB89-09CD-429F-F44416C60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625CE-5148-54A4-66FA-B224DFEF5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6664B-D7B8-7DE5-063C-4BF3E1A3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8D509-2DA1-406B-32C9-BD59DB4E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689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57F0CC-0120-B8A7-5CBC-2D1EFA8B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6170E-A7CD-6403-3BE8-F6402C969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AB945-6DF6-238D-4F36-3A84A421C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00DD-5A1F-4C42-B46F-DEBBA2891AFC}" type="datetimeFigureOut">
              <a:rPr lang="nl-BE" smtClean="0"/>
              <a:t>23/11/2022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7C3B-37E6-8A5D-F93D-4BF0D55F2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61CB7-5C6D-8042-F9A1-BD186FC53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1B30-813E-4C0D-83E9-DBF87F59E48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42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019C-92C7-B638-5C92-DC3CD08688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Structuur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76D4D-8047-6BE1-421E-EBE2798B3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151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44B7-3FB2-A1C3-F8DE-1AE24359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Structuur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26D12-F3F4-44BD-062D-195C58BE6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MauiProgram</a:t>
            </a:r>
            <a:r>
              <a:rPr lang="en-US" b="1" dirty="0"/>
              <a:t> (App)</a:t>
            </a:r>
            <a:endParaRPr lang="nl-BE" b="1" dirty="0"/>
          </a:p>
          <a:p>
            <a:pPr lvl="1"/>
            <a:r>
              <a:rPr lang="nl-BE" b="1" dirty="0" err="1"/>
              <a:t>AppShell</a:t>
            </a:r>
            <a:r>
              <a:rPr lang="nl-BE" b="1" dirty="0"/>
              <a:t> (Menu)</a:t>
            </a:r>
          </a:p>
          <a:p>
            <a:pPr lvl="2"/>
            <a:r>
              <a:rPr lang="nl-BE" b="1" dirty="0"/>
              <a:t>1</a:t>
            </a:r>
            <a:r>
              <a:rPr lang="nl-BE" b="1" baseline="30000" dirty="0"/>
              <a:t>ste</a:t>
            </a:r>
            <a:r>
              <a:rPr lang="nl-BE" b="1" dirty="0"/>
              <a:t>  item die je tegen  komt </a:t>
            </a:r>
            <a:r>
              <a:rPr lang="nl-BE" b="1" dirty="0" err="1"/>
              <a:t>HomePage</a:t>
            </a:r>
            <a:endParaRPr lang="nl-BE" b="1" dirty="0"/>
          </a:p>
          <a:p>
            <a:pPr lvl="2"/>
            <a:r>
              <a:rPr lang="nl-BE" b="1" dirty="0"/>
              <a:t>-&gt; Views/</a:t>
            </a:r>
            <a:r>
              <a:rPr lang="nl-BE" b="1" dirty="0" err="1"/>
              <a:t>HomePage.xaml</a:t>
            </a:r>
            <a:endParaRPr lang="nl-BE" b="1" dirty="0"/>
          </a:p>
          <a:p>
            <a:pPr lvl="3"/>
            <a:r>
              <a:rPr lang="nl-BE" dirty="0"/>
              <a:t>Hoe het er uit ziet buttons, labels en ….</a:t>
            </a:r>
          </a:p>
          <a:p>
            <a:pPr lvl="3"/>
            <a:r>
              <a:rPr lang="nl-BE" dirty="0"/>
              <a:t>Views (</a:t>
            </a:r>
            <a:r>
              <a:rPr lang="nl-BE" dirty="0" err="1"/>
              <a:t>x.Page</a:t>
            </a:r>
            <a:r>
              <a:rPr lang="nl-BE" dirty="0"/>
              <a:t>) is de opbouw van uw scherm (User Interface)</a:t>
            </a:r>
          </a:p>
          <a:p>
            <a:pPr lvl="2"/>
            <a:r>
              <a:rPr lang="nl-BE" b="1" dirty="0"/>
              <a:t>-&gt; </a:t>
            </a:r>
            <a:r>
              <a:rPr lang="nl-BE" b="1" dirty="0" err="1"/>
              <a:t>ViewModel</a:t>
            </a:r>
            <a:r>
              <a:rPr lang="nl-BE" b="1" dirty="0"/>
              <a:t>/</a:t>
            </a:r>
            <a:r>
              <a:rPr lang="nl-BE" b="1" dirty="0" err="1"/>
              <a:t>HomeViewModel.xaml</a:t>
            </a:r>
            <a:endParaRPr lang="nl-BE" b="1" dirty="0"/>
          </a:p>
          <a:p>
            <a:pPr lvl="3"/>
            <a:r>
              <a:rPr lang="nl-BE" dirty="0"/>
              <a:t>data die je wil tonen zoals 1000 kWh</a:t>
            </a:r>
          </a:p>
          <a:p>
            <a:pPr lvl="3"/>
            <a:r>
              <a:rPr lang="nl-BE" dirty="0" err="1"/>
              <a:t>ViewModels</a:t>
            </a:r>
            <a:r>
              <a:rPr lang="nl-BE" dirty="0"/>
              <a:t> dienen voor data en logica</a:t>
            </a:r>
          </a:p>
          <a:p>
            <a:pPr lvl="2"/>
            <a:r>
              <a:rPr lang="nl-BE" b="1" dirty="0"/>
              <a:t>-&gt; </a:t>
            </a:r>
            <a:r>
              <a:rPr lang="nl-BE" b="1" dirty="0" err="1"/>
              <a:t>Models</a:t>
            </a:r>
            <a:endParaRPr lang="nl-BE" b="1" dirty="0"/>
          </a:p>
          <a:p>
            <a:pPr lvl="3"/>
            <a:r>
              <a:rPr lang="nl-BE" dirty="0"/>
              <a:t>Structuur hoe iets er uitziet. Beschrijving van een huis bv. Hoeveel kamers, </a:t>
            </a:r>
            <a:r>
              <a:rPr lang="nl-BE" dirty="0" err="1"/>
              <a:t>Platdak</a:t>
            </a:r>
            <a:r>
              <a:rPr lang="nl-BE" dirty="0"/>
              <a:t> en Oppervlakte.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0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Structuur</vt:lpstr>
      <vt:lpstr>Structuur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Structuur</dc:title>
  <dc:creator>Steven Kazmierczak</dc:creator>
  <cp:lastModifiedBy>Steven Kazmierczak</cp:lastModifiedBy>
  <cp:revision>3</cp:revision>
  <dcterms:created xsi:type="dcterms:W3CDTF">2022-11-22T17:09:04Z</dcterms:created>
  <dcterms:modified xsi:type="dcterms:W3CDTF">2022-11-23T11:04:50Z</dcterms:modified>
</cp:coreProperties>
</file>